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6"/>
  </p:notesMasterIdLst>
  <p:sldIdLst>
    <p:sldId id="256" r:id="rId5"/>
  </p:sldIdLst>
  <p:sldSz cx="6858000" cy="9144000" type="letter"/>
  <p:notesSz cx="7102475" cy="9037638"/>
  <p:embeddedFontLst>
    <p:embeddedFont>
      <p:font typeface="Average" panose="02000503040000020003" pitchFamily="2" charset="77"/>
      <p:regular r:id="rId7"/>
    </p:embeddedFont>
    <p:embeddedFont>
      <p:font typeface="Cambria" panose="02040503050406030204" pitchFamily="18" charset="0"/>
      <p:regular r:id="rId8"/>
      <p:bold r:id="rId9"/>
      <p:italic r:id="rId10"/>
      <p:boldItalic r:id="rId11"/>
    </p:embeddedFont>
    <p:embeddedFont>
      <p:font typeface="Oswald" pitchFamily="2" charset="77"/>
      <p:regular r:id="rId12"/>
      <p:bold r:id="rId13"/>
    </p:embeddedFont>
    <p:embeddedFont>
      <p:font typeface="Trebuchet MS" panose="020B070302020209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64819-5762-014B-B165-C18C671B4B58}" v="1" dt="2024-03-12T20:37:27.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6"/>
    <p:restoredTop sz="94681"/>
  </p:normalViewPr>
  <p:slideViewPr>
    <p:cSldViewPr snapToGrid="0">
      <p:cViewPr>
        <p:scale>
          <a:sx n="218" d="100"/>
          <a:sy n="218" d="100"/>
        </p:scale>
        <p:origin x="424" y="-78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23"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empleton" userId="0aa91e86f9068d81" providerId="LiveId" clId="{8F064819-5762-014B-B165-C18C671B4B58}"/>
    <pc:docChg chg="custSel modSld">
      <pc:chgData name="Michael Templeton" userId="0aa91e86f9068d81" providerId="LiveId" clId="{8F064819-5762-014B-B165-C18C671B4B58}" dt="2024-03-12T20:37:27.823" v="318" actId="20577"/>
      <pc:docMkLst>
        <pc:docMk/>
      </pc:docMkLst>
      <pc:sldChg chg="modSp mod">
        <pc:chgData name="Michael Templeton" userId="0aa91e86f9068d81" providerId="LiveId" clId="{8F064819-5762-014B-B165-C18C671B4B58}" dt="2024-03-12T20:37:27.823" v="318" actId="20577"/>
        <pc:sldMkLst>
          <pc:docMk/>
          <pc:sldMk cId="0" sldId="256"/>
        </pc:sldMkLst>
        <pc:spChg chg="mod">
          <ac:chgData name="Michael Templeton" userId="0aa91e86f9068d81" providerId="LiveId" clId="{8F064819-5762-014B-B165-C18C671B4B58}" dt="2024-03-12T20:37:27.823" v="318" actId="20577"/>
          <ac:spMkLst>
            <pc:docMk/>
            <pc:sldMk cId="0" sldId="256"/>
            <ac:spMk id="64" creationId="{00000000-0000-0000-0000-000000000000}"/>
          </ac:spMkLst>
        </pc:spChg>
      </pc:sldChg>
    </pc:docChg>
  </pc:docChgLst>
  <pc:docChgLst>
    <pc:chgData name="Michael Templeton" userId="0aa91e86f9068d81" providerId="LiveId" clId="{2FC477B9-7798-3E47-A1B6-DC8F36F1BB0A}"/>
    <pc:docChg chg="custSel modSld">
      <pc:chgData name="Michael Templeton" userId="0aa91e86f9068d81" providerId="LiveId" clId="{2FC477B9-7798-3E47-A1B6-DC8F36F1BB0A}" dt="2023-10-17T12:25:14.783" v="58" actId="14100"/>
      <pc:docMkLst>
        <pc:docMk/>
      </pc:docMkLst>
      <pc:sldChg chg="modSp mod">
        <pc:chgData name="Michael Templeton" userId="0aa91e86f9068d81" providerId="LiveId" clId="{2FC477B9-7798-3E47-A1B6-DC8F36F1BB0A}" dt="2023-10-17T12:25:14.783" v="58" actId="14100"/>
        <pc:sldMkLst>
          <pc:docMk/>
          <pc:sldMk cId="0" sldId="256"/>
        </pc:sldMkLst>
        <pc:spChg chg="mod">
          <ac:chgData name="Michael Templeton" userId="0aa91e86f9068d81" providerId="LiveId" clId="{2FC477B9-7798-3E47-A1B6-DC8F36F1BB0A}" dt="2023-10-17T12:25:09.091" v="57" actId="20577"/>
          <ac:spMkLst>
            <pc:docMk/>
            <pc:sldMk cId="0" sldId="256"/>
            <ac:spMk id="64" creationId="{00000000-0000-0000-0000-000000000000}"/>
          </ac:spMkLst>
        </pc:spChg>
        <pc:picChg chg="mod">
          <ac:chgData name="Michael Templeton" userId="0aa91e86f9068d81" providerId="LiveId" clId="{2FC477B9-7798-3E47-A1B6-DC8F36F1BB0A}" dt="2023-10-17T12:25:14.783" v="58" actId="14100"/>
          <ac:picMkLst>
            <pc:docMk/>
            <pc:sldMk cId="0" sldId="256"/>
            <ac:picMk id="6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262709" y="5076226"/>
            <a:ext cx="332691" cy="187790"/>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14;p2"/>
          <p:cNvSpPr txBox="1">
            <a:spLocks noGrp="1"/>
          </p:cNvSpPr>
          <p:nvPr>
            <p:ph type="ctrTitle"/>
          </p:nvPr>
        </p:nvSpPr>
        <p:spPr>
          <a:xfrm>
            <a:off x="503443" y="1761422"/>
            <a:ext cx="5851200" cy="3075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03438" y="5644224"/>
            <a:ext cx="58512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33775" y="2231600"/>
            <a:ext cx="6390300" cy="3361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233775" y="5739422"/>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3438" y="3806667"/>
            <a:ext cx="58890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67688" y="935733"/>
            <a:ext cx="4670400" cy="727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3429000" y="0"/>
            <a:ext cx="3429000" cy="914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1" name="Google Shape;41;p9"/>
          <p:cNvCxnSpPr/>
          <p:nvPr/>
        </p:nvCxnSpPr>
        <p:spPr>
          <a:xfrm>
            <a:off x="3772256" y="7992000"/>
            <a:ext cx="351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199125" y="1922489"/>
            <a:ext cx="3033900" cy="3040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199125" y="5058135"/>
            <a:ext cx="3033900" cy="239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3704625" y="1287467"/>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6367688" y="8321794"/>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cma.memberclicks.net/fcma-leadership-academy-registration-form-mid-level-manag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0" name="Rectangle 9">
            <a:extLst>
              <a:ext uri="{FF2B5EF4-FFF2-40B4-BE49-F238E27FC236}">
                <a16:creationId xmlns:a16="http://schemas.microsoft.com/office/drawing/2014/main" id="{7E1A8EB9-8A63-45B9-B169-79F3A5CFCC70}"/>
              </a:ext>
            </a:extLst>
          </p:cNvPr>
          <p:cNvSpPr/>
          <p:nvPr/>
        </p:nvSpPr>
        <p:spPr>
          <a:xfrm>
            <a:off x="0" y="8657651"/>
            <a:ext cx="6858000" cy="486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oogle Shape;59;p13"/>
          <p:cNvPicPr preferRelativeResize="0"/>
          <p:nvPr/>
        </p:nvPicPr>
        <p:blipFill rotWithShape="1">
          <a:blip r:embed="rId3">
            <a:alphaModFix amt="68000"/>
          </a:blip>
          <a:srcRect t="26688" b="34444"/>
          <a:stretch/>
        </p:blipFill>
        <p:spPr>
          <a:xfrm>
            <a:off x="0" y="2"/>
            <a:ext cx="6858000" cy="1155768"/>
          </a:xfrm>
          <a:prstGeom prst="rect">
            <a:avLst/>
          </a:prstGeom>
          <a:noFill/>
          <a:ln>
            <a:noFill/>
          </a:ln>
          <a:effectLst>
            <a:outerShdw blurRad="57150" dist="19050" dir="5400000" algn="bl" rotWithShape="0">
              <a:srgbClr val="000000">
                <a:alpha val="50000"/>
              </a:srgbClr>
            </a:outerShdw>
          </a:effectLst>
        </p:spPr>
      </p:pic>
      <p:sp>
        <p:nvSpPr>
          <p:cNvPr id="60" name="Google Shape;60;p13"/>
          <p:cNvSpPr txBox="1">
            <a:spLocks noGrp="1"/>
          </p:cNvSpPr>
          <p:nvPr>
            <p:ph type="body" idx="1"/>
          </p:nvPr>
        </p:nvSpPr>
        <p:spPr>
          <a:xfrm>
            <a:off x="83255" y="79969"/>
            <a:ext cx="6755530" cy="70609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t> </a:t>
            </a:r>
          </a:p>
          <a:p>
            <a:pPr marL="0" lvl="0" indent="0" algn="ctr" rtl="0">
              <a:spcBef>
                <a:spcPts val="0"/>
              </a:spcBef>
              <a:spcAft>
                <a:spcPts val="0"/>
              </a:spcAft>
              <a:buNone/>
            </a:pPr>
            <a:r>
              <a:rPr lang="en-US" sz="3400" dirty="0">
                <a:solidFill>
                  <a:schemeClr val="tx1"/>
                </a:solidFill>
              </a:rPr>
              <a:t>FCMA Leadership Academy</a:t>
            </a:r>
          </a:p>
        </p:txBody>
      </p:sp>
      <p:sp>
        <p:nvSpPr>
          <p:cNvPr id="63" name="Google Shape;63;p13"/>
          <p:cNvSpPr txBox="1">
            <a:spLocks noGrp="1"/>
          </p:cNvSpPr>
          <p:nvPr>
            <p:ph type="body" idx="1"/>
          </p:nvPr>
        </p:nvSpPr>
        <p:spPr>
          <a:xfrm>
            <a:off x="460785" y="8479870"/>
            <a:ext cx="6378000" cy="849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1615 Huffingham Road, Suite 2, Jacksonville, FL 32216</a:t>
            </a:r>
            <a:endParaRPr sz="1200" b="1" dirty="0">
              <a:solidFill>
                <a:srgbClr val="FFFFFF"/>
              </a:solidFill>
              <a:latin typeface="Trebuchet MS"/>
              <a:ea typeface="Trebuchet MS"/>
              <a:cs typeface="Trebuchet MS"/>
              <a:sym typeface="Trebuchet MS"/>
            </a:endParaRPr>
          </a:p>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904-296-9664, www.FCMAWeb.com</a:t>
            </a:r>
            <a:endParaRPr sz="1200" b="1" dirty="0">
              <a:solidFill>
                <a:srgbClr val="FFFFFF"/>
              </a:solidFill>
              <a:latin typeface="Trebuchet MS"/>
              <a:ea typeface="Trebuchet MS"/>
              <a:cs typeface="Trebuchet MS"/>
              <a:sym typeface="Trebuchet MS"/>
            </a:endParaRPr>
          </a:p>
        </p:txBody>
      </p:sp>
      <p:sp>
        <p:nvSpPr>
          <p:cNvPr id="64" name="Google Shape;64;p13"/>
          <p:cNvSpPr txBox="1"/>
          <p:nvPr/>
        </p:nvSpPr>
        <p:spPr>
          <a:xfrm>
            <a:off x="83255" y="1235737"/>
            <a:ext cx="6660450" cy="681989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dirty="0">
                <a:latin typeface="Calibri" panose="020F0502020204030204" pitchFamily="34" charset="0"/>
                <a:ea typeface="Trebuchet MS"/>
                <a:cs typeface="Calibri" panose="020F0502020204030204" pitchFamily="34" charset="0"/>
                <a:sym typeface="Trebuchet MS"/>
              </a:rPr>
              <a:t>Mid-Level Manager Training Program—Fall 2024</a:t>
            </a:r>
          </a:p>
          <a:p>
            <a:pPr marL="0" lvl="0" indent="0" algn="l" rtl="0">
              <a:lnSpc>
                <a:spcPct val="115000"/>
              </a:lnSpc>
              <a:spcBef>
                <a:spcPts val="0"/>
              </a:spcBef>
              <a:spcAft>
                <a:spcPts val="0"/>
              </a:spcAft>
              <a:buNone/>
            </a:pPr>
            <a:endParaRPr sz="800" b="1" dirty="0">
              <a:latin typeface="Calibri" panose="020F0502020204030204" pitchFamily="34" charset="0"/>
              <a:ea typeface="Trebuchet MS"/>
              <a:cs typeface="Calibri" panose="020F0502020204030204" pitchFamily="34" charset="0"/>
              <a:sym typeface="Trebuchet MS"/>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This highly successful training program is designed to focus on the most critical leadership skills required for higher level Managers. This program builds on basic leadership fundamentals and competencies necessary to ensure the participants develop at a higher leadership level within their organization. This course is restricted for </a:t>
            </a:r>
            <a:r>
              <a:rPr lang="en-US" sz="1100" b="1" u="sng" dirty="0">
                <a:effectLst/>
                <a:latin typeface="Cambria" panose="02040503050406030204" pitchFamily="18" charset="0"/>
                <a:ea typeface="MS Mincho" panose="02020609040205080304" pitchFamily="49" charset="-128"/>
                <a:cs typeface="Times New Roman" panose="02020603050405020304" pitchFamily="18" charset="0"/>
              </a:rPr>
              <a:t>mid-to-upper-level leaders</a:t>
            </a:r>
            <a:r>
              <a:rPr lang="en-US" sz="1100" b="1" dirty="0">
                <a:effectLst/>
                <a:latin typeface="Cambria" panose="02040503050406030204" pitchFamily="18" charset="0"/>
                <a:ea typeface="MS Mincho" panose="02020609040205080304" pitchFamily="49" charset="-128"/>
                <a:cs typeface="Times New Roman" panose="02020603050405020304" pitchFamily="18" charset="0"/>
              </a:rPr>
              <a:t> only who:</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Are currently in a mid-to-upper leadership position and are leading other supervisors or managers (not direct front-line employees)</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Have participated in previous foundational level supervisory training during their career,</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Understand why they are being nominated by their organization,</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Are ready to commit the time and effort for the course – making it a priority,</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tabLst>
                <a:tab pos="457200" algn="l"/>
              </a:tabLst>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Will implement the learning from the course in their real world of work.</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The program includes highly interactive sessions, peer learning, one-on-one leadership coaching, access to DISC, 360-degree, and team performance assessment tools.  The program represents five different class sessions plus two one-on-one coaching sessions as well as a kick-off breakfast and graduation event over a 15-week period.  Classes will rotate through different host manufacturing sites during this program.  All in-person classes will take place from 8:30 AM – 2:30 PM. </a:t>
            </a: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The program will focus on developing the following critical leadership competencies:</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Providing more value from a higher leadership level</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Developing, leading, and sustaining a high-performance culture</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Coaching, developing and leading your team members at the next </a:t>
            </a:r>
            <a:r>
              <a:rPr lang="en-US" sz="1000" b="1" dirty="0">
                <a:latin typeface="Cambria" panose="02040503050406030204" pitchFamily="18" charset="0"/>
                <a:ea typeface="MS Mincho" panose="02020609040205080304" pitchFamily="49" charset="-128"/>
                <a:cs typeface="Times New Roman" panose="02020603050405020304" pitchFamily="18" charset="0"/>
              </a:rPr>
              <a:t>l</a:t>
            </a:r>
            <a:r>
              <a:rPr lang="en-US" sz="1000" b="1" dirty="0">
                <a:effectLst/>
                <a:latin typeface="Cambria" panose="02040503050406030204" pitchFamily="18" charset="0"/>
                <a:ea typeface="MS Mincho" panose="02020609040205080304" pitchFamily="49" charset="-128"/>
                <a:cs typeface="Times New Roman" panose="02020603050405020304" pitchFamily="18" charset="0"/>
              </a:rPr>
              <a:t>evel</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Developing and leading strategic planning &amp; thinking in a manufacturing environment</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Leading change and managing stakeholder engagement in change situations</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Driving and leading change</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 </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100" b="1" dirty="0">
                <a:effectLst/>
                <a:latin typeface="Cambria" panose="02040503050406030204" pitchFamily="18" charset="0"/>
                <a:ea typeface="MS Mincho" panose="02020609040205080304" pitchFamily="49" charset="-128"/>
                <a:cs typeface="Times New Roman" panose="02020603050405020304" pitchFamily="18" charset="0"/>
              </a:rPr>
              <a:t>The program schedule is as follows:</a:t>
            </a:r>
            <a:endParaRPr lang="en-US" sz="11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Kick-off Breakfast—10/23/24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Class 1 Developing Your Leadership Value Proposition—11/6/24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First 1:1 Coaching Session—11/7/24-11/19/24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Class 2 Developing A High-Performance Culture—11/20/24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Class 3 </a:t>
            </a:r>
            <a:r>
              <a:rPr lang="en-US" sz="1000" b="1" dirty="0">
                <a:latin typeface="Cambria" panose="02040503050406030204" pitchFamily="18" charset="0"/>
                <a:ea typeface="MS Mincho" panose="02020609040205080304" pitchFamily="49" charset="-128"/>
                <a:cs typeface="Times New Roman" panose="02020603050405020304" pitchFamily="18" charset="0"/>
              </a:rPr>
              <a:t>Leading Teams</a:t>
            </a:r>
            <a:r>
              <a:rPr lang="en-US" sz="1000" b="1" dirty="0">
                <a:effectLst/>
                <a:latin typeface="Cambria" panose="02040503050406030204" pitchFamily="18" charset="0"/>
                <a:ea typeface="MS Mincho" panose="02020609040205080304" pitchFamily="49" charset="-128"/>
                <a:cs typeface="Times New Roman" panose="02020603050405020304" pitchFamily="18" charset="0"/>
              </a:rPr>
              <a:t>—12/4/24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Class 4 Strategic Planning &amp; Thinking—12/18/24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Class 5 Change Management—1/8/25</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Second 1:1 Coaching Sessions—1/9/25-1/21/25</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b="1" dirty="0">
                <a:effectLst/>
                <a:latin typeface="Cambria" panose="02040503050406030204" pitchFamily="18" charset="0"/>
                <a:ea typeface="MS Mincho" panose="02020609040205080304" pitchFamily="49" charset="-128"/>
                <a:cs typeface="Times New Roman" panose="02020603050405020304" pitchFamily="18" charset="0"/>
              </a:rPr>
              <a:t>Capstone Graduation Event—1/22/25</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defRPr/>
            </a:pPr>
            <a:endParaRPr lang="en-US" altLang="en-US" b="1" i="1" dirty="0">
              <a:latin typeface="Calibri" panose="020F0502020204030204" pitchFamily="34" charset="0"/>
              <a:cs typeface="Calibri" panose="020F0502020204030204" pitchFamily="34" charset="0"/>
            </a:endParaRPr>
          </a:p>
          <a:p>
            <a:pPr eaLnBrk="1" hangingPunct="1">
              <a:defRPr/>
            </a:pPr>
            <a:r>
              <a:rPr lang="en-US" altLang="en-US" sz="1100" b="1" i="1" dirty="0">
                <a:latin typeface="Calibri" panose="020F0502020204030204" pitchFamily="34" charset="0"/>
                <a:cs typeface="Calibri" panose="020F0502020204030204" pitchFamily="34" charset="0"/>
              </a:rPr>
              <a:t>Cost:  $3,275 for FCMA Members, $4,257 for Non-Members </a:t>
            </a:r>
          </a:p>
          <a:p>
            <a:pPr eaLnBrk="1" hangingPunct="1">
              <a:defRPr/>
            </a:pPr>
            <a:r>
              <a:rPr lang="en-US" sz="1100" b="1" i="1" dirty="0">
                <a:latin typeface="Calibri" panose="020F0502020204030204" pitchFamily="34" charset="0"/>
                <a:cs typeface="Calibri" panose="020F0502020204030204" pitchFamily="34" charset="0"/>
                <a:sym typeface="Calibri"/>
              </a:rPr>
              <a:t>On-Line Registration: </a:t>
            </a:r>
            <a:r>
              <a:rPr lang="en-US" sz="1000" b="0" i="0" u="sng" dirty="0">
                <a:solidFill>
                  <a:srgbClr val="0070C0"/>
                </a:solidFill>
                <a:effectLst/>
                <a:latin typeface="Aptos" panose="020B0004020202020204" pitchFamily="34" charset="0"/>
                <a:hlinkClick r:id="rId4" tooltip="https://shared.outlook.inky.com/link?domain=fcma.memberclicks.net&amp;t=h.eJxNjkuOwyAQRK8SsR7MR4xxsspVGujYyDS2gCQajXL3mKyyK71qva5_di-JXU5saW2vFyFunmAgJIfFp-jXOmRsH8oTQsBSl7hz8EekP15wjrUVaHHL_LYV4hTDcfjAxAkyzFjYz4mt_cPh2cqslB7H8_grKK54bUh7OnimOviNhDEGlfN61BYQ7GSDlU5OfgrOnsMUhLJKamu0loM0XY1dXRvuC-SI1z70ia7Leht6-81eb_DTTqs.MEUCIEboRjHrxDcOjv_FPISlKhHM-etS9LHhIAVjTxNBaUfgAiEA89KiZSNdYTub9nCpE-ri0j2F6EAGMK9qbLcsuCbfMEg">
                  <a:extLst>
                    <a:ext uri="{A12FA001-AC4F-418D-AE19-62706E023703}">
                      <ahyp:hlinkClr xmlns:ahyp="http://schemas.microsoft.com/office/drawing/2018/hyperlinkcolor" val="tx"/>
                    </a:ext>
                  </a:extLst>
                </a:hlinkClick>
              </a:rPr>
              <a:t>https://fcma.memberclicks.net/fcma-leadership-academy-registration-form-mid-level-manager</a:t>
            </a:r>
            <a:endParaRPr lang="en-US" sz="1000" b="0" i="0" u="sng" dirty="0">
              <a:solidFill>
                <a:srgbClr val="0070C0"/>
              </a:solidFill>
              <a:effectLst/>
              <a:latin typeface="Aptos" panose="020B0004020202020204" pitchFamily="34" charset="0"/>
            </a:endParaRPr>
          </a:p>
          <a:p>
            <a:pPr eaLnBrk="1" hangingPunct="1">
              <a:defRPr/>
            </a:pPr>
            <a:r>
              <a:rPr lang="en-US" altLang="en-US" sz="1100" b="1" i="1" dirty="0">
                <a:latin typeface="Calibri" panose="020F0502020204030204" pitchFamily="34" charset="0"/>
                <a:cs typeface="Calibri" panose="020F0502020204030204" pitchFamily="34" charset="0"/>
              </a:rPr>
              <a:t>Class Size Limited To First 18 Registrations </a:t>
            </a:r>
          </a:p>
          <a:p>
            <a:pPr eaLnBrk="1" hangingPunct="1">
              <a:defRPr/>
            </a:pPr>
            <a:endParaRPr b="1" i="1" dirty="0">
              <a:solidFill>
                <a:srgbClr val="00B0F0"/>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endParaRPr dirty="0">
              <a:latin typeface="Average"/>
              <a:ea typeface="Average"/>
              <a:cs typeface="Average"/>
              <a:sym typeface="Average"/>
            </a:endParaRPr>
          </a:p>
        </p:txBody>
      </p:sp>
      <p:pic>
        <p:nvPicPr>
          <p:cNvPr id="65" name="Google Shape;65;p13"/>
          <p:cNvPicPr preferRelativeResize="0"/>
          <p:nvPr/>
        </p:nvPicPr>
        <p:blipFill>
          <a:blip r:embed="rId5">
            <a:alphaModFix/>
          </a:blip>
          <a:stretch>
            <a:fillRect/>
          </a:stretch>
        </p:blipFill>
        <p:spPr>
          <a:xfrm>
            <a:off x="5223933" y="8171302"/>
            <a:ext cx="1534742" cy="486349"/>
          </a:xfrm>
          <a:prstGeom prst="rect">
            <a:avLst/>
          </a:prstGeom>
          <a:noFill/>
          <a:ln>
            <a:noFill/>
          </a:ln>
        </p:spPr>
      </p:pic>
      <p:pic>
        <p:nvPicPr>
          <p:cNvPr id="3" name="Picture 2">
            <a:extLst>
              <a:ext uri="{FF2B5EF4-FFF2-40B4-BE49-F238E27FC236}">
                <a16:creationId xmlns:a16="http://schemas.microsoft.com/office/drawing/2014/main" id="{C05776CD-230B-2481-9127-B758700B76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4217" y="6154463"/>
            <a:ext cx="1900528" cy="149101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DF83C5A3B5F48AF668BC3AA949AE5" ma:contentTypeVersion="15" ma:contentTypeDescription="Create a new document." ma:contentTypeScope="" ma:versionID="e2e7c36fef20d8ba97e463fa1ad6a1b7">
  <xsd:schema xmlns:xsd="http://www.w3.org/2001/XMLSchema" xmlns:xs="http://www.w3.org/2001/XMLSchema" xmlns:p="http://schemas.microsoft.com/office/2006/metadata/properties" xmlns:ns2="62113035-ef85-4f50-a807-98afda019e0e" xmlns:ns3="60acb770-bed5-4347-8826-79bcc7b3569b" targetNamespace="http://schemas.microsoft.com/office/2006/metadata/properties" ma:root="true" ma:fieldsID="3091f9a43d9fe92d8400e2ed168843f7" ns2:_="" ns3:_="">
    <xsd:import namespace="62113035-ef85-4f50-a807-98afda019e0e"/>
    <xsd:import namespace="60acb770-bed5-4347-8826-79bcc7b35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13035-ef85-4f50-a807-98afda019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03ae50-e271-420b-ad52-c3c9821e06c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acb770-bed5-4347-8826-79bcc7b356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2a32af-4104-41a3-a20a-3f98db7d15af}" ma:internalName="TaxCatchAll" ma:showField="CatchAllData" ma:web="60acb770-bed5-4347-8826-79bcc7b356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113035-ef85-4f50-a807-98afda019e0e">
      <Terms xmlns="http://schemas.microsoft.com/office/infopath/2007/PartnerControls"/>
    </lcf76f155ced4ddcb4097134ff3c332f>
    <TaxCatchAll xmlns="60acb770-bed5-4347-8826-79bcc7b35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D5258-2368-4666-885C-C8857D837921}"/>
</file>

<file path=customXml/itemProps2.xml><?xml version="1.0" encoding="utf-8"?>
<ds:datastoreItem xmlns:ds="http://schemas.openxmlformats.org/officeDocument/2006/customXml" ds:itemID="{3EB7AA5B-FE5E-4E45-A523-AB185A19BE23}">
  <ds:schemaRefs>
    <ds:schemaRef ds:uri="http://schemas.microsoft.com/office/2006/metadata/properties"/>
    <ds:schemaRef ds:uri="http://schemas.microsoft.com/office/infopath/2007/PartnerControls"/>
    <ds:schemaRef ds:uri="62113035-ef85-4f50-a807-98afda019e0e"/>
    <ds:schemaRef ds:uri="60acb770-bed5-4347-8826-79bcc7b3569b"/>
  </ds:schemaRefs>
</ds:datastoreItem>
</file>

<file path=customXml/itemProps3.xml><?xml version="1.0" encoding="utf-8"?>
<ds:datastoreItem xmlns:ds="http://schemas.openxmlformats.org/officeDocument/2006/customXml" ds:itemID="{85A5497F-6625-4AEE-A2F9-74CFDBC19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TotalTime>
  <Words>399</Words>
  <Application>Microsoft Macintosh PowerPoint</Application>
  <PresentationFormat>Letter Paper (8.5x11 in)</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Symbol</vt:lpstr>
      <vt:lpstr>Cambria</vt:lpstr>
      <vt:lpstr>Oswald</vt:lpstr>
      <vt:lpstr>Arial</vt:lpstr>
      <vt:lpstr>Average</vt:lpstr>
      <vt:lpstr>Trebuchet MS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Ray</dc:creator>
  <cp:lastModifiedBy>Mike Templeton</cp:lastModifiedBy>
  <cp:revision>23</cp:revision>
  <dcterms:modified xsi:type="dcterms:W3CDTF">2024-03-12T20:37:35Z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0x010100538DF83C5A3B5F48AF668BC3AA949AE5</vt:lpwstr>
  </property>
  <property fmtid="{D5CDD505-2E9C-101B-9397-08002B2CF9AE}" pid="3" name="MediaServiceImageTags">
    <vt:lpwstr/>
  </property>
</Properties>
</file>